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真澄 遠藤" userId="8069dd02510c89b7" providerId="LiveId" clId="{31DD87C9-DAAB-4285-B7BF-7DAA7D9C332F}"/>
    <pc:docChg chg="custSel modSld">
      <pc:chgData name="真澄 遠藤" userId="8069dd02510c89b7" providerId="LiveId" clId="{31DD87C9-DAAB-4285-B7BF-7DAA7D9C332F}" dt="2025-12-27T12:33:32.282" v="41" actId="478"/>
      <pc:docMkLst>
        <pc:docMk/>
      </pc:docMkLst>
      <pc:sldChg chg="addSp delSp modSp mod">
        <pc:chgData name="真澄 遠藤" userId="8069dd02510c89b7" providerId="LiveId" clId="{31DD87C9-DAAB-4285-B7BF-7DAA7D9C332F}" dt="2025-12-27T12:33:32.282" v="41" actId="478"/>
        <pc:sldMkLst>
          <pc:docMk/>
          <pc:sldMk cId="433298724" sldId="256"/>
        </pc:sldMkLst>
        <pc:picChg chg="add mod ord">
          <ac:chgData name="真澄 遠藤" userId="8069dd02510c89b7" providerId="LiveId" clId="{31DD87C9-DAAB-4285-B7BF-7DAA7D9C332F}" dt="2025-12-27T12:33:31.257" v="40" actId="167"/>
          <ac:picMkLst>
            <pc:docMk/>
            <pc:sldMk cId="433298724" sldId="256"/>
            <ac:picMk id="3" creationId="{218E27C5-1698-37F7-2587-052D3FBAB827}"/>
          </ac:picMkLst>
        </pc:picChg>
        <pc:picChg chg="add del mod ord">
          <ac:chgData name="真澄 遠藤" userId="8069dd02510c89b7" providerId="LiveId" clId="{31DD87C9-DAAB-4285-B7BF-7DAA7D9C332F}" dt="2025-12-27T12:31:02.851" v="32" actId="478"/>
          <ac:picMkLst>
            <pc:docMk/>
            <pc:sldMk cId="433298724" sldId="256"/>
            <ac:picMk id="3" creationId="{DBA446A3-4CC9-A763-8A50-8998B48BE188}"/>
          </ac:picMkLst>
        </pc:picChg>
        <pc:picChg chg="del">
          <ac:chgData name="真澄 遠藤" userId="8069dd02510c89b7" providerId="LiveId" clId="{31DD87C9-DAAB-4285-B7BF-7DAA7D9C332F}" dt="2025-12-27T12:28:03.861" v="24" actId="478"/>
          <ac:picMkLst>
            <pc:docMk/>
            <pc:sldMk cId="433298724" sldId="256"/>
            <ac:picMk id="4" creationId="{C176EBFA-9944-E43D-7367-6D0AE6D466DD}"/>
          </ac:picMkLst>
        </pc:picChg>
        <pc:picChg chg="add del mod ord">
          <ac:chgData name="真澄 遠藤" userId="8069dd02510c89b7" providerId="LiveId" clId="{31DD87C9-DAAB-4285-B7BF-7DAA7D9C332F}" dt="2025-12-27T12:33:32.282" v="41" actId="478"/>
          <ac:picMkLst>
            <pc:docMk/>
            <pc:sldMk cId="433298724" sldId="256"/>
            <ac:picMk id="4" creationId="{D2E8B317-FCC0-4E57-B992-409F3D10C0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50618E-670E-3B1F-A3F0-402AD7BE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67D3BEE-313C-04C7-06EF-0E716F057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65F2F4-60D4-5AC9-B764-ADA8470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FA1C1-39AF-3A7D-EA10-6C37A3ED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5F884E-5569-5ED8-2087-922DC4EB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3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32F3C-D161-47D5-355E-8F16B44C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94EE5D-E3B6-FF40-F0FA-3078E62B6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5F722-940C-9414-1FF0-99F96FA4F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EA983-11D6-1D32-35F8-1B5466A4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1884F5-11C4-BC4C-B151-6372803C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48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A6ED9F-CA06-C06F-D6DB-D2F513E21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562760-68C4-64F3-A6A2-CF9421DCF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5287C-D749-726D-3105-4C71BA5A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69099A-79CB-E208-DFB1-FB77965A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4AAD9-5BC9-0B6C-138D-87DF6E74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1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AD161-EDE5-F800-2515-298E23BA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A309F3-52CD-C524-027F-5C9782D09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A5A97-D845-E4AD-95D8-DED98B6A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681A78-7960-F054-3596-7EC278EA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B0A6B2-CCB2-F995-85C8-2A4319DA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E53D7-460E-CBAF-73FC-02FB667A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BC76C4-61EF-F92D-8CD0-7FFD74381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E52D20-0009-827D-D793-D16970AC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4A747-90FD-B9AE-7B71-B157E25E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EC4AE-BE6A-1FEE-0972-C1C7A5E1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0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A5DE3-0D6E-2567-12CC-0B55FF0B6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6AF9F-10E8-B902-E555-C8173F1F2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A921B1-59CC-5F91-31E0-5605F3BD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F2D44F-05D4-8AFD-12F0-5DD6E6E9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0D2684-96D6-0939-16CE-CD622A3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3D1970-57C1-F27B-AC86-0CEF037E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73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4BCF1-E633-DF27-DF2E-470CAD1D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A774C-5D04-49A8-B002-0A8CF71B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11F7C7-8DAB-B8DB-366D-9BA061E2D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77E2F7-2005-5522-469E-6CAE52C54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AE726A-4850-2D07-FA1E-B708964EA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3D8BE9-5FA1-60FD-B1BB-BAA18213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99784-F1B9-0835-5F5F-6878329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C4383F5-5A04-B65E-762F-12F2F7E9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3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10026-106D-C953-132D-E0F8CBAF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ABE6BA-B669-95B9-47C5-9605A312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22A197-9BF3-7FAB-B3F0-86562379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21D2B6-E805-C102-6060-0A7CA383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3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CC7A17-E479-E4E5-0585-04B6F64B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8CE269-7042-14B9-B007-92474B9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A3D896-4A68-E545-6B1B-9C0B0785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6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D8001-8A29-A1CE-AB4F-BA93E75A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E53A80-C0FB-7BA7-F25B-8E661EE87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B1DDB-738A-A622-7DF3-E6A99A55A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8C795C-7AE0-B9F1-32B5-319E436C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A0857-1EDC-D65C-40CB-77AA78A0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F7CDF-B923-E1B5-384C-CD2F2226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9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97EAA-F75A-66C5-9C92-FBB63816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598705-D301-B68C-F895-6E2B6CF9A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F269D-9EE0-FF1C-43F4-D88A74CB6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52BEDC-6B97-97B0-9FE8-9B157EC3D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303C2F-F318-654B-C817-24C3DA2F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17FD2-6042-BC7D-68DE-5AC54C99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8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F22DC1-4B24-FBFF-1FE2-763CFB15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C15DC9-9821-E345-3CB5-6911B2DC5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9FAAD9-4304-477C-EBC7-38B9D7A5E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05C69D-907B-403A-5BA3-305C8D60A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4E1E9B-3711-6A69-3C87-AD85C9216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25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218E27C5-1698-37F7-2587-052D3FBAB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72" y="519277"/>
            <a:ext cx="10821462" cy="623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9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真澄</dc:creator>
  <cp:lastModifiedBy>真澄 遠藤</cp:lastModifiedBy>
  <cp:revision>2</cp:revision>
  <dcterms:created xsi:type="dcterms:W3CDTF">2023-01-31T13:57:18Z</dcterms:created>
  <dcterms:modified xsi:type="dcterms:W3CDTF">2025-12-27T12:33:33Z</dcterms:modified>
</cp:coreProperties>
</file>