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真澄 遠藤" userId="8069dd02510c89b7" providerId="LiveId" clId="{846FD591-3B65-4193-8206-46DD2B4AFB47}"/>
    <pc:docChg chg="custSel modSld">
      <pc:chgData name="真澄 遠藤" userId="8069dd02510c89b7" providerId="LiveId" clId="{846FD591-3B65-4193-8206-46DD2B4AFB47}" dt="2024-03-30T22:15:54.164" v="8" actId="478"/>
      <pc:docMkLst>
        <pc:docMk/>
      </pc:docMkLst>
      <pc:sldChg chg="addSp delSp modSp mod">
        <pc:chgData name="真澄 遠藤" userId="8069dd02510c89b7" providerId="LiveId" clId="{846FD591-3B65-4193-8206-46DD2B4AFB47}" dt="2024-03-30T22:15:54.164" v="8" actId="478"/>
        <pc:sldMkLst>
          <pc:docMk/>
          <pc:sldMk cId="433298724" sldId="256"/>
        </pc:sldMkLst>
      </pc:sldChg>
    </pc:docChg>
  </pc:docChgLst>
  <pc:docChgLst>
    <pc:chgData name="真澄 遠藤" userId="8069dd02510c89b7" providerId="LiveId" clId="{5A359B33-2C57-4617-AA8F-63E47CBB8E29}"/>
    <pc:docChg chg="custSel modSld">
      <pc:chgData name="真澄 遠藤" userId="8069dd02510c89b7" providerId="LiveId" clId="{5A359B33-2C57-4617-AA8F-63E47CBB8E29}" dt="2024-10-31T13:14:27.803" v="13" actId="478"/>
      <pc:docMkLst>
        <pc:docMk/>
      </pc:docMkLst>
    </pc:docChg>
  </pc:docChgLst>
  <pc:docChgLst>
    <pc:chgData name="真澄 遠藤" userId="8069dd02510c89b7" providerId="LiveId" clId="{645374DB-2362-4FD3-AF2B-85575EB05DB1}"/>
    <pc:docChg chg="custSel modSld">
      <pc:chgData name="真澄 遠藤" userId="8069dd02510c89b7" providerId="LiveId" clId="{645374DB-2362-4FD3-AF2B-85575EB05DB1}" dt="2024-01-30T14:07:23.639" v="7" actId="478"/>
      <pc:docMkLst>
        <pc:docMk/>
      </pc:docMkLst>
    </pc:docChg>
  </pc:docChgLst>
  <pc:docChgLst>
    <pc:chgData name="真澄 遠藤" userId="8069dd02510c89b7" providerId="LiveId" clId="{F22C3A6B-3A4B-4467-BD04-473E373993EC}"/>
    <pc:docChg chg="custSel modSld">
      <pc:chgData name="真澄 遠藤" userId="8069dd02510c89b7" providerId="LiveId" clId="{F22C3A6B-3A4B-4467-BD04-473E373993EC}" dt="2024-07-30T20:29:03.251" v="7" actId="478"/>
      <pc:docMkLst>
        <pc:docMk/>
      </pc:docMkLst>
      <pc:sldChg chg="addSp delSp modSp mod">
        <pc:chgData name="真澄 遠藤" userId="8069dd02510c89b7" providerId="LiveId" clId="{F22C3A6B-3A4B-4467-BD04-473E373993EC}" dt="2024-07-30T20:29:03.251" v="7" actId="478"/>
        <pc:sldMkLst>
          <pc:docMk/>
          <pc:sldMk cId="433298724" sldId="256"/>
        </pc:sldMkLst>
      </pc:sldChg>
    </pc:docChg>
  </pc:docChgLst>
  <pc:docChgLst>
    <pc:chgData name="真澄 遠藤" userId="8069dd02510c89b7" providerId="LiveId" clId="{C2B27AD8-0BC2-4386-82C1-5ADA148DC326}"/>
    <pc:docChg chg="custSel modSld">
      <pc:chgData name="真澄 遠藤" userId="8069dd02510c89b7" providerId="LiveId" clId="{C2B27AD8-0BC2-4386-82C1-5ADA148DC326}" dt="2025-02-01T07:00:24.236" v="7" actId="478"/>
      <pc:docMkLst>
        <pc:docMk/>
      </pc:docMkLst>
    </pc:docChg>
  </pc:docChgLst>
  <pc:docChgLst>
    <pc:chgData name="真澄 遠藤" userId="8069dd02510c89b7" providerId="LiveId" clId="{1569995D-F780-44A2-84F5-BA602690ACB4}"/>
    <pc:docChg chg="custSel modSld">
      <pc:chgData name="真澄 遠藤" userId="8069dd02510c89b7" providerId="LiveId" clId="{1569995D-F780-44A2-84F5-BA602690ACB4}" dt="2023-11-03T03:55:32.928" v="14" actId="478"/>
      <pc:docMkLst>
        <pc:docMk/>
      </pc:docMkLst>
    </pc:docChg>
  </pc:docChgLst>
  <pc:docChgLst>
    <pc:chgData name="真澄 遠藤" userId="8069dd02510c89b7" providerId="LiveId" clId="{D7C255DA-0232-4821-915C-DCD7970A6940}"/>
    <pc:docChg chg="custSel modSld">
      <pc:chgData name="真澄 遠藤" userId="8069dd02510c89b7" providerId="LiveId" clId="{D7C255DA-0232-4821-915C-DCD7970A6940}" dt="2025-07-31T21:08:07.947" v="4" actId="478"/>
      <pc:docMkLst>
        <pc:docMk/>
      </pc:docMkLst>
      <pc:sldChg chg="delSp mod">
        <pc:chgData name="真澄 遠藤" userId="8069dd02510c89b7" providerId="LiveId" clId="{D7C255DA-0232-4821-915C-DCD7970A6940}" dt="2025-07-31T21:08:07.947" v="4" actId="478"/>
        <pc:sldMkLst>
          <pc:docMk/>
          <pc:sldMk cId="433298724" sldId="256"/>
        </pc:sldMkLst>
        <pc:picChg chg="del">
          <ac:chgData name="真澄 遠藤" userId="8069dd02510c89b7" providerId="LiveId" clId="{D7C255DA-0232-4821-915C-DCD7970A6940}" dt="2025-07-31T21:08:07.947" v="4" actId="478"/>
          <ac:picMkLst>
            <pc:docMk/>
            <pc:sldMk cId="433298724" sldId="256"/>
            <ac:picMk id="3" creationId="{E69DD2E0-E2E5-D9D8-9423-E6CE025C6D57}"/>
          </ac:picMkLst>
        </pc:picChg>
      </pc:sldChg>
    </pc:docChg>
  </pc:docChgLst>
  <pc:docChgLst>
    <pc:chgData name="真澄 遠藤" userId="8069dd02510c89b7" providerId="LiveId" clId="{4D929ECB-4F6C-4F53-A391-720DB9715DA9}"/>
    <pc:docChg chg="custSel modSld">
      <pc:chgData name="真澄 遠藤" userId="8069dd02510c89b7" providerId="LiveId" clId="{4D929ECB-4F6C-4F53-A391-720DB9715DA9}" dt="2025-05-05T06:59:41.194" v="6" actId="478"/>
      <pc:docMkLst>
        <pc:docMk/>
      </pc:docMkLst>
    </pc:docChg>
  </pc:docChgLst>
  <pc:docChgLst>
    <pc:chgData name="真澄 遠藤" userId="8069dd02510c89b7" providerId="LiveId" clId="{4DB3E431-F15E-4B6C-A290-6520CACD98F1}"/>
    <pc:docChg chg="custSel modSld">
      <pc:chgData name="真澄 遠藤" userId="8069dd02510c89b7" providerId="LiveId" clId="{4DB3E431-F15E-4B6C-A290-6520CACD98F1}" dt="2024-02-27T21:46:44.387" v="5" actId="478"/>
      <pc:docMkLst>
        <pc:docMk/>
      </pc:docMkLst>
    </pc:docChg>
  </pc:docChgLst>
  <pc:docChgLst>
    <pc:chgData name="真澄 遠藤" userId="8069dd02510c89b7" providerId="LiveId" clId="{6E53DDDA-2937-4D3B-AFC1-6F55E7E1DB23}"/>
    <pc:docChg chg="custSel modSld">
      <pc:chgData name="真澄 遠藤" userId="8069dd02510c89b7" providerId="LiveId" clId="{6E53DDDA-2937-4D3B-AFC1-6F55E7E1DB23}" dt="2024-06-30T21:45:06.137" v="6" actId="478"/>
      <pc:docMkLst>
        <pc:docMk/>
      </pc:docMkLst>
      <pc:sldChg chg="addSp delSp modSp mod">
        <pc:chgData name="真澄 遠藤" userId="8069dd02510c89b7" providerId="LiveId" clId="{6E53DDDA-2937-4D3B-AFC1-6F55E7E1DB23}" dt="2024-06-30T21:45:06.137" v="6" actId="478"/>
        <pc:sldMkLst>
          <pc:docMk/>
          <pc:sldMk cId="433298724" sldId="256"/>
        </pc:sldMkLst>
      </pc:sldChg>
    </pc:docChg>
  </pc:docChgLst>
  <pc:docChgLst>
    <pc:chgData name="遠藤 真澄" userId="8069dd02510c89b7" providerId="LiveId" clId="{C3E11ED7-F2A8-4FE8-B7AD-2DC098F56EF4}"/>
    <pc:docChg chg="custSel modSld">
      <pc:chgData name="遠藤 真澄" userId="8069dd02510c89b7" providerId="LiveId" clId="{C3E11ED7-F2A8-4FE8-B7AD-2DC098F56EF4}" dt="2023-08-30T21:53:50.691" v="12" actId="478"/>
      <pc:docMkLst>
        <pc:docMk/>
      </pc:docMkLst>
      <pc:sldChg chg="addSp delSp modSp mod">
        <pc:chgData name="遠藤 真澄" userId="8069dd02510c89b7" providerId="LiveId" clId="{C3E11ED7-F2A8-4FE8-B7AD-2DC098F56EF4}" dt="2023-08-30T21:53:50.691" v="12" actId="478"/>
        <pc:sldMkLst>
          <pc:docMk/>
          <pc:sldMk cId="433298724" sldId="256"/>
        </pc:sldMkLst>
      </pc:sldChg>
    </pc:docChg>
  </pc:docChgLst>
  <pc:docChgLst>
    <pc:chgData name="真澄 遠藤" userId="8069dd02510c89b7" providerId="LiveId" clId="{7E2604EE-9788-4A68-9029-919988348477}"/>
    <pc:docChg chg="custSel modSld">
      <pc:chgData name="真澄 遠藤" userId="8069dd02510c89b7" providerId="LiveId" clId="{7E2604EE-9788-4A68-9029-919988348477}" dt="2025-03-02T13:30:15.506" v="8" actId="478"/>
      <pc:docMkLst>
        <pc:docMk/>
      </pc:docMkLst>
    </pc:docChg>
  </pc:docChgLst>
  <pc:docChgLst>
    <pc:chgData name="真澄 遠藤" userId="8069dd02510c89b7" providerId="LiveId" clId="{63254BBA-A5E6-4348-8E55-52171EFE27A4}"/>
    <pc:docChg chg="custSel modSld">
      <pc:chgData name="真澄 遠藤" userId="8069dd02510c89b7" providerId="LiveId" clId="{63254BBA-A5E6-4348-8E55-52171EFE27A4}" dt="2024-05-30T11:53:25.366" v="26" actId="478"/>
      <pc:docMkLst>
        <pc:docMk/>
      </pc:docMkLst>
    </pc:docChg>
  </pc:docChgLst>
  <pc:docChgLst>
    <pc:chgData name="真澄 遠藤" userId="8069dd02510c89b7" providerId="LiveId" clId="{C49AF072-F055-499E-B77D-07B8A502EDD8}"/>
    <pc:docChg chg="custSel modSld">
      <pc:chgData name="真澄 遠藤" userId="8069dd02510c89b7" providerId="LiveId" clId="{C49AF072-F055-499E-B77D-07B8A502EDD8}" dt="2025-05-05T07:02:11.185" v="7" actId="478"/>
      <pc:docMkLst>
        <pc:docMk/>
      </pc:docMkLst>
      <pc:sldChg chg="addSp delSp modSp mod">
        <pc:chgData name="真澄 遠藤" userId="8069dd02510c89b7" providerId="LiveId" clId="{C49AF072-F055-499E-B77D-07B8A502EDD8}" dt="2025-05-05T07:02:11.185" v="7" actId="478"/>
        <pc:sldMkLst>
          <pc:docMk/>
          <pc:sldMk cId="433298724" sldId="256"/>
        </pc:sldMkLst>
      </pc:sldChg>
    </pc:docChg>
  </pc:docChgLst>
  <pc:docChgLst>
    <pc:chgData name="真澄 遠藤" userId="8069dd02510c89b7" providerId="LiveId" clId="{AD32B978-6C13-4A00-AD79-36299B295F77}"/>
    <pc:docChg chg="custSel modSld">
      <pc:chgData name="真澄 遠藤" userId="8069dd02510c89b7" providerId="LiveId" clId="{AD32B978-6C13-4A00-AD79-36299B295F77}" dt="2025-02-01T07:08:56.799" v="6" actId="478"/>
      <pc:docMkLst>
        <pc:docMk/>
      </pc:docMkLst>
      <pc:sldChg chg="delSp modSp mod">
        <pc:chgData name="真澄 遠藤" userId="8069dd02510c89b7" providerId="LiveId" clId="{AD32B978-6C13-4A00-AD79-36299B295F77}" dt="2025-02-01T07:08:56.799" v="6" actId="478"/>
        <pc:sldMkLst>
          <pc:docMk/>
          <pc:sldMk cId="433298724" sldId="256"/>
        </pc:sldMkLst>
      </pc:sldChg>
    </pc:docChg>
  </pc:docChgLst>
  <pc:docChgLst>
    <pc:chgData name="真澄 遠藤" userId="8069dd02510c89b7" providerId="LiveId" clId="{0BE74E5F-0CE3-4C5E-B08B-62AF01C37CCB}"/>
    <pc:docChg chg="custSel modSld">
      <pc:chgData name="真澄 遠藤" userId="8069dd02510c89b7" providerId="LiveId" clId="{0BE74E5F-0CE3-4C5E-B08B-62AF01C37CCB}" dt="2023-12-31T01:17:18.711" v="7" actId="478"/>
      <pc:docMkLst>
        <pc:docMk/>
      </pc:docMkLst>
      <pc:sldChg chg="addSp delSp modSp mod">
        <pc:chgData name="真澄 遠藤" userId="8069dd02510c89b7" providerId="LiveId" clId="{0BE74E5F-0CE3-4C5E-B08B-62AF01C37CCB}" dt="2023-12-31T01:17:18.711" v="7" actId="478"/>
        <pc:sldMkLst>
          <pc:docMk/>
          <pc:sldMk cId="433298724" sldId="256"/>
        </pc:sldMkLst>
      </pc:sldChg>
    </pc:docChg>
  </pc:docChgLst>
  <pc:docChgLst>
    <pc:chgData name="真澄 遠藤" userId="8069dd02510c89b7" providerId="LiveId" clId="{F5116A63-DD1B-4C59-90D1-18D0EB7EB67A}"/>
    <pc:docChg chg="custSel modSld">
      <pc:chgData name="真澄 遠藤" userId="8069dd02510c89b7" providerId="LiveId" clId="{F5116A63-DD1B-4C59-90D1-18D0EB7EB67A}" dt="2023-10-01T06:43:12.287" v="7" actId="478"/>
      <pc:docMkLst>
        <pc:docMk/>
      </pc:docMkLst>
    </pc:docChg>
  </pc:docChgLst>
  <pc:docChgLst>
    <pc:chgData name="真澄 遠藤" userId="8069dd02510c89b7" providerId="LiveId" clId="{620350BF-D276-45B5-B68D-5596B96DDC3C}"/>
    <pc:docChg chg="custSel modSld">
      <pc:chgData name="真澄 遠藤" userId="8069dd02510c89b7" providerId="LiveId" clId="{620350BF-D276-45B5-B68D-5596B96DDC3C}" dt="2024-12-01T03:34:22.893" v="8" actId="478"/>
      <pc:docMkLst>
        <pc:docMk/>
      </pc:docMkLst>
    </pc:docChg>
  </pc:docChgLst>
  <pc:docChgLst>
    <pc:chgData name="真澄 遠藤" userId="8069dd02510c89b7" providerId="LiveId" clId="{2D480C3F-0714-4912-84AF-B8FDA7638689}"/>
    <pc:docChg chg="custSel modSld">
      <pc:chgData name="真澄 遠藤" userId="8069dd02510c89b7" providerId="LiveId" clId="{2D480C3F-0714-4912-84AF-B8FDA7638689}" dt="2024-10-06T07:27:08.976" v="21" actId="478"/>
      <pc:docMkLst>
        <pc:docMk/>
      </pc:docMkLst>
      <pc:sldChg chg="addSp delSp modSp mod">
        <pc:chgData name="真澄 遠藤" userId="8069dd02510c89b7" providerId="LiveId" clId="{2D480C3F-0714-4912-84AF-B8FDA7638689}" dt="2024-10-06T07:27:08.976" v="21" actId="478"/>
        <pc:sldMkLst>
          <pc:docMk/>
          <pc:sldMk cId="433298724" sldId="256"/>
        </pc:sldMkLst>
      </pc:sldChg>
    </pc:docChg>
  </pc:docChgLst>
  <pc:docChgLst>
    <pc:chgData name="真澄 遠藤" userId="8069dd02510c89b7" providerId="LiveId" clId="{79A9D736-FC18-4ADC-8576-2284B1127B83}"/>
    <pc:docChg chg="custSel modSld">
      <pc:chgData name="真澄 遠藤" userId="8069dd02510c89b7" providerId="LiveId" clId="{79A9D736-FC18-4ADC-8576-2284B1127B83}" dt="2023-11-30T21:47:31.969" v="6" actId="478"/>
      <pc:docMkLst>
        <pc:docMk/>
      </pc:docMkLst>
    </pc:docChg>
  </pc:docChgLst>
  <pc:docChgLst>
    <pc:chgData name="真澄 遠藤" userId="8069dd02510c89b7" providerId="LiveId" clId="{A73410A1-1DA3-40DC-8B11-57B532B0D998}"/>
    <pc:docChg chg="custSel modSld">
      <pc:chgData name="真澄 遠藤" userId="8069dd02510c89b7" providerId="LiveId" clId="{A73410A1-1DA3-40DC-8B11-57B532B0D998}" dt="2025-06-01T11:57:29.796" v="9" actId="478"/>
      <pc:docMkLst>
        <pc:docMk/>
      </pc:docMkLst>
      <pc:sldChg chg="addSp delSp modSp mod">
        <pc:chgData name="真澄 遠藤" userId="8069dd02510c89b7" providerId="LiveId" clId="{A73410A1-1DA3-40DC-8B11-57B532B0D998}" dt="2025-06-01T11:57:29.796" v="9" actId="478"/>
        <pc:sldMkLst>
          <pc:docMk/>
          <pc:sldMk cId="433298724" sldId="256"/>
        </pc:sldMkLst>
        <pc:picChg chg="add mod ord">
          <ac:chgData name="真澄 遠藤" userId="8069dd02510c89b7" providerId="LiveId" clId="{A73410A1-1DA3-40DC-8B11-57B532B0D998}" dt="2025-06-01T11:57:28.726" v="8" actId="167"/>
          <ac:picMkLst>
            <pc:docMk/>
            <pc:sldMk cId="433298724" sldId="256"/>
            <ac:picMk id="3" creationId="{E69DD2E0-E2E5-D9D8-9423-E6CE025C6D57}"/>
          </ac:picMkLst>
        </pc:picChg>
      </pc:sldChg>
    </pc:docChg>
  </pc:docChgLst>
  <pc:docChgLst>
    <pc:chgData name="真澄 遠藤" userId="8069dd02510c89b7" providerId="LiveId" clId="{A976D88D-4DE0-41B3-AFDC-F54F9F2EED32}"/>
    <pc:docChg chg="custSel modSld">
      <pc:chgData name="真澄 遠藤" userId="8069dd02510c89b7" providerId="LiveId" clId="{A976D88D-4DE0-41B3-AFDC-F54F9F2EED32}" dt="2024-04-30T10:20:22.908" v="20" actId="478"/>
      <pc:docMkLst>
        <pc:docMk/>
      </pc:docMkLst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50618E-670E-3B1F-A3F0-402AD7BE79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67D3BEE-313C-04C7-06EF-0E716F0577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565F2F4-60D4-5AC9-B764-ADA8470A1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D36D-951D-46C1-ACA5-F108FE6E849C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5FA1C1-39AF-3A7D-EA10-6C37A3ED5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5F884E-5569-5ED8-2087-922DC4EB9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1C52-09D3-436F-B06E-AE25E4E8F8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8533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032F3C-D161-47D5-355E-8F16B44C7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394EE5D-E3B6-FF40-F0FA-3078E62B6B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AE5F722-940C-9414-1FF0-99F96FA4F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D36D-951D-46C1-ACA5-F108FE6E849C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54EA983-11D6-1D32-35F8-1B5466A49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1884F5-11C4-BC4C-B151-6372803C3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1C52-09D3-436F-B06E-AE25E4E8F8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3486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8A6ED9F-CA06-C06F-D6DB-D2F513E218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3562760-68C4-64F3-A6A2-CF9421DCFC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25287C-D749-726D-3105-4C71BA5AA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D36D-951D-46C1-ACA5-F108FE6E849C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769099A-79CB-E208-DFB1-FB77965AD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494AAD9-5BC9-0B6C-138D-87DF6E74B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1C52-09D3-436F-B06E-AE25E4E8F8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8512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9AD161-EDE5-F800-2515-298E23BAD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DA309F3-52CD-C524-027F-5C9782D09E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CA5A97-D845-E4AD-95D8-DED98B6A7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D36D-951D-46C1-ACA5-F108FE6E849C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9681A78-7960-F054-3596-7EC278EA6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B0A6B2-CCB2-F995-85C8-2A4319DAD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1C52-09D3-436F-B06E-AE25E4E8F8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6585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1E53D7-460E-CBAF-73FC-02FB667AF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6BC76C4-61EF-F92D-8CD0-7FFD743813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E52D20-0009-827D-D793-D16970AC8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D36D-951D-46C1-ACA5-F108FE6E849C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774A747-90FD-B9AE-7B71-B157E25EA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FCEC4AE-BE6A-1FEE-0972-C1C7A5E11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1C52-09D3-436F-B06E-AE25E4E8F8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802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FA5DE3-0D6E-2567-12CC-0B55FF0B6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1B6AF9F-10E8-B902-E555-C8173F1F28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6A921B1-59CC-5F91-31E0-5605F3BDF6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7F2D44F-05D4-8AFD-12F0-5DD6E6E9A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D36D-951D-46C1-ACA5-F108FE6E849C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60D2684-96D6-0939-16CE-CD622A3A8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F3D1970-57C1-F27B-AC86-0CEF037E7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1C52-09D3-436F-B06E-AE25E4E8F8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4738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44BCF1-E633-DF27-DF2E-470CAD1D9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A2A774C-5D04-49A8-B002-0A8CF71BD5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611F7C7-8DAB-B8DB-366D-9BA061E2DC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C77E2F7-2005-5522-469E-6CAE52C540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8AE726A-4850-2D07-FA1E-B708964EA9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13D8BE9-5FA1-60FD-B1BB-BAA182136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D36D-951D-46C1-ACA5-F108FE6E849C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0E99784-F1B9-0835-5F5F-6878329EC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C4383F5-5A04-B65E-762F-12F2F7E96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1C52-09D3-436F-B06E-AE25E4E8F8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5133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610026-106D-C953-132D-E0F8CBAFE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0ABE6BA-B669-95B9-47C5-9605A3128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D36D-951D-46C1-ACA5-F108FE6E849C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A22A197-9BF3-7FAB-B3F0-865623791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E21D2B6-E805-C102-6060-0A7CA3833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1C52-09D3-436F-B06E-AE25E4E8F8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630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1CC7A17-E479-E4E5-0585-04B6F64B4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D36D-951D-46C1-ACA5-F108FE6E849C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D8CE269-7042-14B9-B007-92474B927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4A3D896-4A68-E545-6B1B-9C0B0785C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1C52-09D3-436F-B06E-AE25E4E8F8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5061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CD8001-8A29-A1CE-AB4F-BA93E75A3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5E53A80-C0FB-7BA7-F25B-8E661EE87D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CFB1DDB-738A-A622-7DF3-E6A99A55AD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58C795C-7AE0-B9F1-32B5-319E436C6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D36D-951D-46C1-ACA5-F108FE6E849C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54A0857-1EDC-D65C-40CB-77AA78A08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E1F7CDF-B923-E1B5-384C-CD2F2226C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1C52-09D3-436F-B06E-AE25E4E8F8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972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997EAA-F75A-66C5-9C92-FBB638167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7598705-D301-B68C-F895-6E2B6CF9AF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81F269D-9EE0-FF1C-43F4-D88A74CB68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552BEDC-6B97-97B0-9FE8-9B157EC3D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D36D-951D-46C1-ACA5-F108FE6E849C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F303C2F-F318-654B-C817-24C3DA2F9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7F17FD2-6042-BC7D-68DE-5AC54C998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1C52-09D3-436F-B06E-AE25E4E8F8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0882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5F22DC1-4B24-FBFF-1FE2-763CFB157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CC15DC9-9821-E345-3CB5-6911B2DC5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9FAAD9-4304-477C-EBC7-38B9D7A5EE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BD36D-951D-46C1-ACA5-F108FE6E849C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05C69D-907B-403A-5BA3-305C8D60A6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84E1E9B-3711-6A69-3C87-AD85C9216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61C52-09D3-436F-B06E-AE25E4E8F8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6252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6DA017DD-D5DD-4D23-FBDB-66F7D55099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7783" y="647581"/>
            <a:ext cx="10380348" cy="6090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298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遠藤 真澄</dc:creator>
  <cp:lastModifiedBy>真澄 遠藤</cp:lastModifiedBy>
  <cp:revision>2</cp:revision>
  <dcterms:created xsi:type="dcterms:W3CDTF">2023-01-31T13:57:18Z</dcterms:created>
  <dcterms:modified xsi:type="dcterms:W3CDTF">2025-07-31T21:08:10Z</dcterms:modified>
</cp:coreProperties>
</file>